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21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65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324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52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241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99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621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75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77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226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939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2B904-2E97-4644-860F-36E2D0744D02}" type="datetimeFigureOut">
              <a:rPr lang="fi-FI" smtClean="0"/>
              <a:t>1.8.2017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AE615-7CA9-48AF-A2C8-432B4E7EB23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77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Poikien päiväkirjat\10.10.34 - 19.1.35 Poikainhuoneen päiväkirja #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4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Poikien päiväkirjat\10.10.34 - 19.1.35 Poikainhuoneen päiväkirja #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1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Poikien päiväkirjat\10.10.34 - 19.1.35 Poikainhuoneen päiväkirja #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0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Poikien päiväkirjat\10.10.34 - 19.1.35 Poikainhuoneen päiväkirja #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039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Poikien päiväkirjat\10.10.34 - 19.1.35 Poikainhuoneen päiväkirja #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076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Poikien päiväkirjat\10.10.34 - 19.1.35 Poikainhuoneen päiväkirja #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20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Poikien päiväkirjat\10.10.34 - 19.1.35 Poikainhuoneen päiväkirja #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3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Poikien päiväkirjat\10.10.34 - 19.1.35 Poikainhuoneen päiväkirja #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64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Poikien päiväkirjat\10.10.34 - 19.1.35 Poikainhuoneen päiväkirja #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4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Poikien päiväkirjat\10.10.34 - 19.1.35 Poikainhuoneen päiväkirja #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131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Poikien päiväkirjat\10.10.34 - 19.1.35 Poikainhuoneen päiväkirja #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85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Poikien päiväkirjat\10.10.34 - 19.1.35 Poikainhuoneen päiväkirja #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8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Poikien päiväkirjat\10.10.34 - 19.1.35 Poikainhuoneen päiväkirja #\36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43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Tarinat talteen\Poikien päiväkirjat\10.10.34 - 19.1.35 Poikainhuoneen päiväkirja #\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Poikien päiväkirjat\10.10.34 - 19.1.35 Poikainhuoneen päiväkirja #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15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Poikien päiväkirjat\10.10.34 - 19.1.35 Poikainhuoneen päiväkirja #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02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Poikien päiväkirjat\10.10.34 - 19.1.35 Poikainhuoneen päiväkirja #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53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Poikien päiväkirjat\10.10.34 - 19.1.35 Poikainhuoneen päiväkirja #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4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Poikien päiväkirjat\10.10.34 - 19.1.35 Poikainhuoneen päiväkirja #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41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Poikien päiväkirjat\10.10.34 - 19.1.35 Poikainhuoneen päiväkirja #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20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Poikien päiväkirjat\10.10.34 - 19.1.35 Poikainhuoneen päiväkirja #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2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Näytössä katseltava diaesitys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2017-08-01T08:59:00Z</dcterms:created>
  <dcterms:modified xsi:type="dcterms:W3CDTF">2017-08-01T09:04:34Z</dcterms:modified>
</cp:coreProperties>
</file>