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23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98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39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59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12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52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96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72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37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85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44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659B-B523-4D4A-AC0E-926C611D2B3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42C2-12A3-4869-925D-DA47A9FAFC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50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rinat talteen\Poikien päiväkirjat\14.4.35 - 16.1.36 Päiväkirja koulu #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9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Poikien päiväkirjat\14.4.35 - 16.1.36 Päiväkirja koulu #\19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6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arinat talteen\Poikien päiväkirjat\14.4.35 - 16.1.36 Päiväkirja koulu #\2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8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Poikien päiväkirjat\14.4.35 - 16.1.36 Päiväkirja koulu #\23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7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Poikien päiväkirjat\14.4.35 - 16.1.36 Päiväkirja koulu #\25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6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Poikien päiväkirjat\14.4.35 - 16.1.36 Päiväkirja koulu #\27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72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Poikien päiväkirjat\14.4.35 - 16.1.36 Päiväkirja koulu #\31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4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Poikien päiväkirjat\14.4.35 - 16.1.36 Päiväkirja koulu #\33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Poikien päiväkirjat\14.4.35 - 16.1.36 Päiväkirja koulu #\35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2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Poikien päiväkirjat\14.4.35 - 16.1.36 Päiväkirja koulu #\37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7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Poikien päiväkirjat\14.4.35 - 16.1.36 Päiväkirja koulu #\39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7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Poikien päiväkirjat\14.4.35 - 16.1.36 Päiväkirja koulu #\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4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arinat talteen\Poikien päiväkirjat\14.4.35 - 16.1.36 Päiväkirja koulu #\41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6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Poikien päiväkirjat\14.4.35 - 16.1.36 Päiväkirja koulu #\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2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Poikien päiväkirjat\14.4.35 - 16.1.36 Päiväkirja koulu #\5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9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Poikien päiväkirjat\14.4.35 - 16.1.36 Päiväkirja koulu #\9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7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Poikien päiväkirjat\14.4.35 - 16.1.36 Päiväkirja koulu #\1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4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Poikien päiväkirjat\14.4.35 - 16.1.36 Päiväkirja koulu #\13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1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Poikien päiväkirjat\14.4.35 - 16.1.36 Päiväkirja koulu #\15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5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Poikien päiväkirjat\14.4.35 - 16.1.36 Päiväkirja koulu #\17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8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Näytössä katseltava diaesitys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2017-08-01T10:14:34Z</dcterms:created>
  <dcterms:modified xsi:type="dcterms:W3CDTF">2017-08-01T10:23:10Z</dcterms:modified>
</cp:coreProperties>
</file>