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667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71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57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39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390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769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67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11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07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24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15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A43F-0AB9-4A0A-8B4A-0421EBC6D35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18B9C-5FC2-4187-965D-E9ED0959E3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932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Poikien päiväkirjat\16.2.37 - 2.5.37 Poikain Päiväkirja #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48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16.2.37 - 2.5.37 Poikain Päiväkirja #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16.2.37 - 2.5.37 Poikain Päiväkirja #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10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16.2.37 - 2.5.37 Poikain Päiväkirja #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84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16.2.37 - 2.5.37 Poikain Päiväkirja #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06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16.2.37 - 2.5.37 Poikain Päiväkirja #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2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16.2.37 - 2.5.37 Poikain Päiväkirja #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45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16.2.37 - 2.5.37 Poikain Päiväkirja #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830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16.2.37 - 2.5.37 Poikain Päiväkirja #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2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Poikien päiväkirjat\16.2.37 - 2.5.37 Poikain Päiväkirja #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8611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Poikien päiväkirjat\16.2.37 - 2.5.37 Poikain Päiväkirja #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6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16.2.37 - 2.5.37 Poikain Päiväkirja #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8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Poikien päiväkirjat\16.2.37 - 2.5.37 Poikain Päiväkirja #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32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arinat talteen\Poikien päiväkirjat\16.2.37 - 2.5.37 Poikain Päiväkirja #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179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16.2.37 - 2.5.37 Poikain Päiväkirja #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05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16.2.37 - 2.5.37 Poikain Päiväkirja #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4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16.2.37 - 2.5.37 Poikain Päiväkirja #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466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16.2.37 - 2.5.37 Poikain Päiväkirja #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34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16.2.37 - 2.5.37 Poikain Päiväkirja #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198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16.2.37 - 2.5.37 Poikain Päiväkirja #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1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16.2.37 - 2.5.37 Poikain Päiväkirja #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604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Näytössä katseltava diaesitys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2017-07-31T11:49:11Z</dcterms:created>
  <dcterms:modified xsi:type="dcterms:W3CDTF">2017-07-31T11:53:36Z</dcterms:modified>
</cp:coreProperties>
</file>