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02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07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62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4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46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2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98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50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7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4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49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8181-94C6-4900-A55E-FF8550920894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ACEA-77AA-4A2A-8160-52CCD5C41B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5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14.5.46 - 10.2.47 Poikien p.kirja #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136"/>
            <a:ext cx="9144000" cy="65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9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14.5.46 - 10.2.47 Poikien p.kirja #\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5"/>
            <a:ext cx="9144000" cy="64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14.5.46 - 10.2.47 Poikien p.kirja #\5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26"/>
            <a:ext cx="9144000" cy="65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3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14.5.46 - 10.2.47 Poikien p.kirja #\7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7"/>
            <a:ext cx="9144000" cy="65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4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14.5.46 - 10.2.47 Poikien p.kirja #\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01"/>
            <a:ext cx="9144000" cy="65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0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14.5.46 - 10.2.47 Poikien p.kirja #\13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76"/>
            <a:ext cx="9144000" cy="65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14.5.46 - 10.2.47 Poikien p.kirja #\15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19"/>
            <a:ext cx="9144000" cy="65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2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14.5.46 - 10.2.47 Poikien p.kirja #\17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8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14.5.46 - 10.2.47 Poikien p.kirja #\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01"/>
            <a:ext cx="9144000" cy="65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7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Näytössä katseltava diaesitys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2017-08-01T09:55:27Z</dcterms:created>
  <dcterms:modified xsi:type="dcterms:W3CDTF">2017-08-01T10:01:09Z</dcterms:modified>
</cp:coreProperties>
</file>