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03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50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7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10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0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5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2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05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86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60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6117-E22B-4F73-A849-638ED4686B79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EF75-84F5-4638-9D2D-9A7A22F43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5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23.10.48 - 25.11.48 Poikainpäiväkirja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32" y="0"/>
            <a:ext cx="5506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5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Poikien päiväkirjat\23.10.48 - 25.11.48 Poikainpäiväkirja #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5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Poikien päiväkirjat\23.10.48 - 25.11.48 Poikainpäiväkirja #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7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Poikien päiväkirjat\23.10.48 - 25.11.48 Poikainpäiväkirja #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7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Poikien päiväkirjat\23.10.48 - 25.11.48 Poikainpäiväkirja #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1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Poikien päiväkirjat\23.10.48 - 25.11.48 Poikainpäiväkirja #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Poikien päiväkirjat\23.10.48 - 25.11.48 Poikainpäiväkirja #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0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Poikien päiväkirjat\23.10.48 - 25.11.48 Poikainpäiväkirja #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3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Poikien päiväkirjat\23.10.48 - 25.11.48 Poikainpäiväkirja #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0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Poikien päiväkirjat\23.10.48 - 25.11.48 Poikainpäiväkirja #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6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arinat talteen\Poikien päiväkirjat\23.10.48 - 25.11.48 Poikainpäiväkirja #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17" y="0"/>
            <a:ext cx="5483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5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23.10.48 - 25.11.48 Poikainpäiväkirja #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4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23.10.48 - 25.11.48 Poikainpäiväkirja #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3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23.10.48 - 25.11.48 Poikainpäiväkirja #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23.10.48 - 25.11.48 Poikainpäiväkirja #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7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23.10.48 - 25.11.48 Poikainpäiväkirja #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1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23.10.48 - 25.11.48 Poikainpäiväkirja #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8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23.10.48 - 25.11.48 Poikainpäiväkirja #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23.10.48 - 25.11.48 Poikainpäiväkirja #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0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Näytössä katseltava diaesitys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2017-07-31T11:39:26Z</dcterms:created>
  <dcterms:modified xsi:type="dcterms:W3CDTF">2017-07-31T11:43:48Z</dcterms:modified>
</cp:coreProperties>
</file>