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41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86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0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70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95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35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34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65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7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44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41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037C8-AB90-488A-BCEF-68ED5AF3ECDC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5B61-EFE1-4652-AF8B-0C643F8EE8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52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rinat talteen\Tyttöjen päiväkirjat\18.5.32 - 3.1.33 Tyttöjen päiväkirja\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5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Tyttöjen päiväkirjat\18.5.32 - 3.1.33 Tyttöjen päiväkirja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6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Tyttöjen päiväkirjat\18.5.32 - 3.1.33 Tyttöjen päiväkirja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7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Tyttöjen päiväkirjat\18.5.32 - 3.1.33 Tyttöjen päiväkirja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6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Tyttöjen päiväkirjat\18.5.32 - 3.1.33 Tyttöjen päiväkirja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4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Tyttöjen päiväkirjat\18.5.32 - 3.1.33 Tyttöjen päiväkirja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5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Tyttöjen päiväkirjat\18.5.32 - 3.1.33 Tyttöjen päiväkirja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4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Tyttöjen päiväkirjat\18.5.32 - 3.1.33 Tyttöjen päiväkirja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9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Tyttöjen päiväkirjat\18.5.32 - 3.1.33 Tyttöjen päiväkirja\3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0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Tyttöjen päiväkirjat\18.5.32 - 3.1.33 Tyttöjen päiväkirja\32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9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arinat talteen\Tyttöjen päiväkirjat\18.5.32 - 3.1.33 Tyttöjen päiväkirja\34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7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Tyttöjen päiväkirjat\18.5.32 - 3.1.33 Tyttöjen päiväkirja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4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arinat talteen\Tyttöjen päiväkirjat\18.5.32 - 3.1.33 Tyttöjen päiväkirja\36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9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Tarinat talteen\Tyttöjen päiväkirjat\18.5.32 - 3.1.33 Tyttöjen päiväkirja\38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3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Tarinat talteen\Tyttöjen päiväkirjat\18.5.32 - 3.1.33 Tyttöjen päiväkirja\4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9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Tyttöjen päiväkirjat\18.5.32 - 3.1.33 Tyttöjen päiväkirja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7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Tyttöjen päiväkirjat\18.5.32 - 3.1.33 Tyttöjen päiväkirja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4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Tyttöjen päiväkirjat\18.5.32 - 3.1.33 Tyttöjen päiväkirja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7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Tyttöjen päiväkirjat\18.5.32 - 3.1.33 Tyttöjen päiväkirja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5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Tyttöjen päiväkirjat\18.5.32 - 3.1.33 Tyttöjen päiväkirja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7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Tyttöjen päiväkirjat\18.5.32 - 3.1.33 Tyttöjen päiväkirja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2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Tyttöjen päiväkirjat\18.5.32 - 3.1.33 Tyttöjen päiväkirja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1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Näytössä katseltava diaesitys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3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2017-07-28T11:52:01Z</dcterms:created>
  <dcterms:modified xsi:type="dcterms:W3CDTF">2017-07-28T11:56:54Z</dcterms:modified>
</cp:coreProperties>
</file>