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1968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0438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54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6983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6040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4299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8530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8684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2043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869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4687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A9B7-429C-4575-8C10-B5B53D69B5C7}" type="datetimeFigureOut">
              <a:rPr lang="fi-FI" smtClean="0"/>
              <a:t>31.7.2017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27DDD-D3A3-4B81-AD5B-E1C95D491AA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561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Tarinat talteen\Tyttöjen päiväkirjat\26.1.34 - 27.3.34 Tyttöjen päiväkirja\0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992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Tarinat talteen\Tyttöjen päiväkirjat\26.1.34 - 27.3.34 Tyttöjen päiväkirja\16-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09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Tarinat talteen\Tyttöjen päiväkirjat\26.1.34 - 27.3.34 Tyttöjen päiväkirja\18-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020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Tarinat talteen\Tyttöjen päiväkirjat\26.1.34 - 27.3.34 Tyttöjen päiväkirja\20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592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Tarinat talteen\Tyttöjen päiväkirjat\26.1.34 - 27.3.34 Tyttöjen päiväkirja\22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204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Tarinat talteen\Tyttöjen päiväkirjat\26.1.34 - 27.3.34 Tyttöjen päiväkirja\24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3384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Tarinat talteen\Tyttöjen päiväkirjat\26.1.34 - 27.3.34 Tyttöjen päiväkirja\26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66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Tarinat talteen\Tyttöjen päiväkirjat\26.1.34 - 27.3.34 Tyttöjen päiväkirja\28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8457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Tarinat talteen\Tyttöjen päiväkirjat\26.1.34 - 27.3.34 Tyttöjen päiväkirja\30-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413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Tarinat talteen\Tyttöjen päiväkirjat\26.1.34 - 27.3.34 Tyttöjen päiväkirja\32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688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:\Tarinat talteen\Tyttöjen päiväkirjat\26.1.34 - 27.3.34 Tyttöjen päiväkirja\34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43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Tarinat talteen\Tyttöjen päiväkirjat\26.1.34 - 27.3.34 Tyttöjen päiväkirja\1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0827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Tarinat talteen\Tyttöjen päiväkirjat\26.1.34 - 27.3.34 Tyttöjen päiväkirja\36-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2948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Tarinat talteen\Tyttöjen päiväkirjat\26.1.34 - 27.3.34 Tyttöjen päiväkirja\2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900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Tarinat talteen\Tyttöjen päiväkirjat\26.1.34 - 27.3.34 Tyttöjen päiväkirja\4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159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Tarinat talteen\Tyttöjen päiväkirjat\26.1.34 - 27.3.34 Tyttöjen päiväkirja\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734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Tarinat talteen\Tyttöjen päiväkirjat\26.1.34 - 27.3.34 Tyttöjen päiväkirja\8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664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Tarinat talteen\Tyttöjen päiväkirjat\26.1.34 - 27.3.34 Tyttöjen päiväkirja\10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713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Tarinat talteen\Tyttöjen päiväkirjat\26.1.34 - 27.3.34 Tyttöjen päiväkirja\12-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505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Tarinat talteen\Tyttöjen päiväkirjat\26.1.34 - 27.3.34 Tyttöjen päiväkirja\14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461"/>
            <a:ext cx="9144000" cy="664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79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Näytössä katseltava diaesitys (4:3)</PresentationFormat>
  <Paragraphs>0</Paragraphs>
  <Slides>20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1" baseType="lpstr">
      <vt:lpstr>Office-teema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Arktikum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Hämäläinen Erkki Inari</dc:creator>
  <cp:lastModifiedBy>Hämäläinen Erkki Inari</cp:lastModifiedBy>
  <cp:revision>1</cp:revision>
  <dcterms:created xsi:type="dcterms:W3CDTF">2017-07-31T08:47:28Z</dcterms:created>
  <dcterms:modified xsi:type="dcterms:W3CDTF">2017-07-31T08:53:37Z</dcterms:modified>
</cp:coreProperties>
</file>