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36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20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36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99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5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47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8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77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0723-D742-41BD-8A0E-097DE29D9B0D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AFA-E2C4-4ED5-8ED8-BDB07404A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7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Tyttöjen päiväkirjat\29.4.34 - 7.3.35 Tyttöin päiväkirja\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Tyttöjen päiväkirjat\29.4.34 - 7.3.35 Tyttöi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Tyttöjen päiväkirjat\29.4.34 - 7.3.35 Tyttöi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1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Tyttöjen päiväkirjat\29.4.34 - 7.3.35 Tyttöi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5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Tyttöjen päiväkirjat\29.4.34 - 7.3.35 Tyttöi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1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Tyttöjen päiväkirjat\29.4.34 - 7.3.35 Tyttöi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7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Tyttöjen päiväkirjat\29.4.34 - 7.3.35 Tyttöi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Tyttöjen päiväkirjat\29.4.34 - 7.3.35 Tyttöi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0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Tyttöjen päiväkirjat\29.4.34 - 7.3.35 Tyttöin päiväkirja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2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Tyttöjen päiväkirjat\29.4.34 - 7.3.35 Tyttöin päiväkirja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7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Tyttöjen päiväkirjat\29.4.34 - 7.3.35 Tyttöin päiväkirja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Tyttöjen päiväkirjat\29.4.34 - 7.3.35 Tyttöin 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8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arinat talteen\Tyttöjen päiväkirjat\29.4.34 - 7.3.35 Tyttöin päiväkirja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9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Tyttöjen päiväkirjat\29.4.34 - 7.3.35 Tyttöi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Tyttöjen päiväkirjat\29.4.34 - 7.3.35 Tyttöi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1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Tyttöjen päiväkirjat\29.4.34 - 7.3.35 Tyttöi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0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Tyttöjen päiväkirjat\29.4.34 - 7.3.35 Tyttöi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Tyttöjen päiväkirjat\29.4.34 - 7.3.35 Tyttöi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7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Tyttöjen päiväkirjat\29.4.34 - 7.3.35 Tyttöi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6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Tyttöjen päiväkirjat\29.4.34 - 7.3.35 Tyttöi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6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Näytössä katseltava diaesitys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2017-07-28T11:40:08Z</dcterms:created>
  <dcterms:modified xsi:type="dcterms:W3CDTF">2017-07-28T11:50:26Z</dcterms:modified>
</cp:coreProperties>
</file>