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11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45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97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205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45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39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7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3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50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002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7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A25C-7BC7-4076-A880-974153CC2F3B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55A0-9BE6-4B13-B33C-EC2C9A4774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7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Tyttöjen päiväkirjat\26.9.35 - 11.12.35 Tyttöjen päiväkirja\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9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Tyttöjen päiväkirjat\26.9.35 - 11.12.35 Tyttöje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3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Tyttöjen päiväkirjat\26.9.35 - 11.12.35 Tyttöje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9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Tyttöjen päiväkirjat\26.9.35 - 11.12.35 Tyttöje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3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Tyttöjen päiväkirjat\26.9.35 - 11.12.35 Tyttöje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2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Tyttöjen päiväkirjat\26.9.35 - 11.12.35 Tyttöje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6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Tyttöjen päiväkirjat\26.9.35 - 11.12.35 Tyttöje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9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Tyttöjen päiväkirjat\26.9.35 - 11.12.35 Tyttöje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5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Tyttöjen päiväkirjat\26.9.35 - 11.12.35 Tyttöjen päiväkirja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0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Tyttöjen päiväkirjat\26.9.35 - 11.12.35 Tyttöjen päiväkirja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6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Tyttöjen päiväkirjat\26.9.35 - 11.12.35 Tyttöjen 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8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Tyttöjen päiväkirjat\26.9.35 - 11.12.35 Tyttöje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1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Tyttöjen päiväkirjat\26.9.35 - 11.12.35 Tyttöje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0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Tyttöjen päiväkirjat\26.9.35 - 11.12.35 Tyttöje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Tyttöjen päiväkirjat\26.9.35 - 11.12.35 Tyttöje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Tyttöjen päiväkirjat\26.9.35 - 11.12.35 Tyttöje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9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Tyttöjen päiväkirjat\26.9.35 - 11.12.35 Tyttöje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1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Tyttöjen päiväkirjat\26.9.35 - 11.12.35 Tyttöje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Näytössä katseltava diaesitys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2017-07-31T08:53:45Z</dcterms:created>
  <dcterms:modified xsi:type="dcterms:W3CDTF">2017-07-31T09:01:04Z</dcterms:modified>
</cp:coreProperties>
</file>