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8E1-CB51-42B8-BFCA-D90AA44F6B3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EBBD-894B-4A08-A71E-A02C7C15B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4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8E1-CB51-42B8-BFCA-D90AA44F6B3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EBBD-894B-4A08-A71E-A02C7C15B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152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8E1-CB51-42B8-BFCA-D90AA44F6B3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EBBD-894B-4A08-A71E-A02C7C15B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61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8E1-CB51-42B8-BFCA-D90AA44F6B3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EBBD-894B-4A08-A71E-A02C7C15B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790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8E1-CB51-42B8-BFCA-D90AA44F6B3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EBBD-894B-4A08-A71E-A02C7C15B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966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8E1-CB51-42B8-BFCA-D90AA44F6B3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EBBD-894B-4A08-A71E-A02C7C15B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034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8E1-CB51-42B8-BFCA-D90AA44F6B3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EBBD-894B-4A08-A71E-A02C7C15B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550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8E1-CB51-42B8-BFCA-D90AA44F6B3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EBBD-894B-4A08-A71E-A02C7C15B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842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8E1-CB51-42B8-BFCA-D90AA44F6B3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EBBD-894B-4A08-A71E-A02C7C15B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811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8E1-CB51-42B8-BFCA-D90AA44F6B3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EBBD-894B-4A08-A71E-A02C7C15B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625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8E1-CB51-42B8-BFCA-D90AA44F6B3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EBBD-894B-4A08-A71E-A02C7C15B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95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038E1-CB51-42B8-BFCA-D90AA44F6B3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1EBBD-894B-4A08-A71E-A02C7C15B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64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arinat talteen\Tyttöjen päiväkirjat\30.4.37 - 27.9.37 Tyttöjen päiväkirja\0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434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arinat talteen\Tyttöjen päiväkirjat\30.4.37 - 27.9.37 Tyttöjen päiväkirja\16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60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Tarinat talteen\Tyttöjen päiväkirjat\30.4.37 - 27.9.37 Tyttöjen päiväkirja\18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87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Tarinat talteen\Tyttöjen päiväkirjat\30.4.37 - 27.9.37 Tyttöjen päiväkirja\20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1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Tarinat talteen\Tyttöjen päiväkirjat\30.4.37 - 27.9.37 Tyttöjen päiväkirja\22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33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Tarinat talteen\Tyttöjen päiväkirjat\30.4.37 - 27.9.37 Tyttöjen päiväkirja\24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88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arinat talteen\Tyttöjen päiväkirjat\30.4.37 - 27.9.37 Tyttöjen päiväkirja\26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393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arinat talteen\Tyttöjen päiväkirjat\30.4.37 - 27.9.37 Tyttöjen päiväkirja\28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648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Tarinat talteen\Tyttöjen päiväkirjat\30.4.37 - 27.9.37 Tyttöjen päiväkirja\30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82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Tarinat talteen\Tyttöjen päiväkirjat\30.4.37 - 27.9.37 Tyttöjen päiväkirja\32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arinat talteen\Tyttöjen päiväkirjat\30.4.37 - 27.9.37 Tyttöjen päiväkirja\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08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arinat talteen\Tyttöjen päiväkirjat\30.4.37 - 27.9.37 Tyttöjen päiväkirja\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97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arinat talteen\Tyttöjen päiväkirjat\30.4.37 - 27.9.37 Tyttöjen päiväkirja\4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3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arinat talteen\Tyttöjen päiväkirjat\30.4.37 - 27.9.37 Tyttöjen päiväkirja\6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6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Tarinat talteen\Tyttöjen päiväkirjat\30.4.37 - 27.9.37 Tyttöjen päiväkirja\8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9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arinat talteen\Tyttöjen päiväkirjat\30.4.37 - 27.9.37 Tyttöjen päiväkirja\10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91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arinat talteen\Tyttöjen päiväkirjat\30.4.37 - 27.9.37 Tyttöjen päiväkirja\1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35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arinat talteen\Tyttöjen päiväkirjat\30.4.37 - 27.9.37 Tyttöjen päiväkirja\14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4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Näytössä katseltava diaesitys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19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Arktikum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Hämäläinen Erkki Inari</dc:creator>
  <cp:lastModifiedBy>Hämäläinen Erkki Inari</cp:lastModifiedBy>
  <cp:revision>1</cp:revision>
  <dcterms:created xsi:type="dcterms:W3CDTF">2017-07-31T09:46:12Z</dcterms:created>
  <dcterms:modified xsi:type="dcterms:W3CDTF">2017-07-31T09:50:10Z</dcterms:modified>
</cp:coreProperties>
</file>