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9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50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5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05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78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2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55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15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7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9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13DF4-E771-480D-AA9B-849D0652E7EF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F750-0C96-46C9-9403-5643DEF4D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70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rinat talteen\Poikien päiväkirjat\23.1.34 - 21.4.34 Poikain Päiväkirja #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0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Poikien päiväkirjat\23.1.34 - 21.4.34 Poikain Päiväkirja #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4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Poikien päiväkirjat\23.1.34 - 21.4.34 Poikain Päiväkirja #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3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Poikien päiväkirjat\23.1.34 - 21.4.34 Poikain Päiväkirja #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3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Poikien päiväkirjat\23.1.34 - 21.4.34 Poikain Päiväkirja #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9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Poikien päiväkirjat\23.1.34 - 21.4.34 Poikain Päiväkirja #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4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Poikien päiväkirjat\23.1.34 - 21.4.34 Poikain Päiväkirja #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1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Poikien päiväkirjat\23.1.34 - 21.4.34 Poikain Päiväkirja #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6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Poikien päiväkirjat\23.1.34 - 21.4.34 Poikain Päiväkirja #\3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3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Poikien päiväkirjat\23.1.34 - 21.4.34 Poikain Päiväkirja #\32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1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arinat talteen\Poikien päiväkirjat\23.1.34 - 21.4.34 Poikain Päiväkirja #\34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Poikien päiväkirjat\23.1.34 - 21.4.34 Poikain Päiväkirja #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5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arinat talteen\Poikien päiväkirjat\23.1.34 - 21.4.34 Poikain Päiväkirja #\36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8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F:\Tarinat talteen\Poikien päiväkirjat\23.1.34 - 21.4.34 Poikain Päiväkirja #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4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Poikien päiväkirjat\23.1.34 - 21.4.34 Poikain Päiväkirja #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7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Poikien päiväkirjat\23.1.34 - 21.4.34 Poikain Päiväkirja #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0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Poikien päiväkirjat\23.1.34 - 21.4.34 Poikain Päiväkirja #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6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Poikien päiväkirjat\23.1.34 - 21.4.34 Poikain Päiväkirja #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Poikien päiväkirjat\23.1.34 - 21.4.34 Poikain Päiväkirja #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7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Poikien päiväkirjat\23.1.34 - 21.4.34 Poikain Päiväkirja #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6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Poikien päiväkirjat\23.1.34 - 21.4.34 Poikain Päiväkirja #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0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Näytössä katseltava diaesitys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2017-07-31T11:53:56Z</dcterms:created>
  <dcterms:modified xsi:type="dcterms:W3CDTF">2017-07-31T11:58:29Z</dcterms:modified>
</cp:coreProperties>
</file>