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</p:sldIdLst>
  <p:sldSz cx="9144000" cy="6858000" type="screen4x3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098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smtClean="0"/>
              <a:t>Muokkaa alaotsikon perustyyliä napsautt.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5E6E4-129D-4B32-8120-D6BAF8F9EBFF}" type="datetimeFigureOut">
              <a:rPr lang="fi-FI" smtClean="0"/>
              <a:t>1.8.2017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61BFC-39E1-4573-A779-3277475CBE6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226408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5E6E4-129D-4B32-8120-D6BAF8F9EBFF}" type="datetimeFigureOut">
              <a:rPr lang="fi-FI" smtClean="0"/>
              <a:t>1.8.2017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61BFC-39E1-4573-A779-3277475CBE6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186832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5E6E4-129D-4B32-8120-D6BAF8F9EBFF}" type="datetimeFigureOut">
              <a:rPr lang="fi-FI" smtClean="0"/>
              <a:t>1.8.2017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61BFC-39E1-4573-A779-3277475CBE6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496677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5E6E4-129D-4B32-8120-D6BAF8F9EBFF}" type="datetimeFigureOut">
              <a:rPr lang="fi-FI" smtClean="0"/>
              <a:t>1.8.2017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61BFC-39E1-4573-A779-3277475CBE6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39734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5E6E4-129D-4B32-8120-D6BAF8F9EBFF}" type="datetimeFigureOut">
              <a:rPr lang="fi-FI" smtClean="0"/>
              <a:t>1.8.2017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61BFC-39E1-4573-A779-3277475CBE6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213869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5E6E4-129D-4B32-8120-D6BAF8F9EBFF}" type="datetimeFigureOut">
              <a:rPr lang="fi-FI" smtClean="0"/>
              <a:t>1.8.2017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61BFC-39E1-4573-A779-3277475CBE6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964547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5E6E4-129D-4B32-8120-D6BAF8F9EBFF}" type="datetimeFigureOut">
              <a:rPr lang="fi-FI" smtClean="0"/>
              <a:t>1.8.2017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61BFC-39E1-4573-A779-3277475CBE6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642628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5E6E4-129D-4B32-8120-D6BAF8F9EBFF}" type="datetimeFigureOut">
              <a:rPr lang="fi-FI" smtClean="0"/>
              <a:t>1.8.2017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61BFC-39E1-4573-A779-3277475CBE6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342086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5E6E4-129D-4B32-8120-D6BAF8F9EBFF}" type="datetimeFigureOut">
              <a:rPr lang="fi-FI" smtClean="0"/>
              <a:t>1.8.2017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61BFC-39E1-4573-A779-3277475CBE6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290587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5E6E4-129D-4B32-8120-D6BAF8F9EBFF}" type="datetimeFigureOut">
              <a:rPr lang="fi-FI" smtClean="0"/>
              <a:t>1.8.2017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61BFC-39E1-4573-A779-3277475CBE6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147200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5E6E4-129D-4B32-8120-D6BAF8F9EBFF}" type="datetimeFigureOut">
              <a:rPr lang="fi-FI" smtClean="0"/>
              <a:t>1.8.2017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61BFC-39E1-4573-A779-3277475CBE6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966142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45E6E4-129D-4B32-8120-D6BAF8F9EBFF}" type="datetimeFigureOut">
              <a:rPr lang="fi-FI" smtClean="0"/>
              <a:t>1.8.2017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D61BFC-39E1-4573-A779-3277475CBE6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76498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Tarinat talteen\Poikien päiväkirjat\30.10.36 - 15.2.37 Poikain päiväkirja #\0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461"/>
            <a:ext cx="9144000" cy="6643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85728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F:\Tarinat talteen\Poikien päiväkirjat\30.10.36 - 15.2.37 Poikain päiväkirja #\16-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461"/>
            <a:ext cx="9144000" cy="6643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61643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F:\Tarinat talteen\Poikien päiväkirjat\30.10.36 - 15.2.37 Poikain päiväkirja #\18-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461"/>
            <a:ext cx="9144000" cy="6643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56481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F:\Tarinat talteen\Poikien päiväkirjat\30.10.36 - 15.2.37 Poikain päiväkirja #\20-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461"/>
            <a:ext cx="9144000" cy="6643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41001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F:\Tarinat talteen\Poikien päiväkirjat\30.10.36 - 15.2.37 Poikain päiväkirja #\22-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461"/>
            <a:ext cx="9144000" cy="6643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09000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F:\Tarinat talteen\Poikien päiväkirjat\30.10.36 - 15.2.37 Poikain päiväkirja #\24-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461"/>
            <a:ext cx="9144000" cy="6643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26274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F:\Tarinat talteen\Poikien päiväkirjat\30.10.36 - 15.2.37 Poikain päiväkirja #\26-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461"/>
            <a:ext cx="9144000" cy="6643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15685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F:\Tarinat talteen\Poikien päiväkirjat\30.10.36 - 15.2.37 Poikain päiväkirja #\28-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461"/>
            <a:ext cx="9144000" cy="6643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66776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F:\Tarinat talteen\Poikien päiväkirjat\30.10.36 - 15.2.37 Poikain päiväkirja #\30-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461"/>
            <a:ext cx="9144000" cy="6643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45954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F:\Tarinat talteen\Poikien päiväkirjat\30.10.36 - 15.2.37 Poikain päiväkirja #\32-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461"/>
            <a:ext cx="9144000" cy="6643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47079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F:\Tarinat talteen\Poikien päiväkirjat\30.10.36 - 15.2.37 Poikain päiväkirja #\34-3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461"/>
            <a:ext cx="9144000" cy="6643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12877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Tarinat talteen\Poikien päiväkirjat\30.10.36 - 15.2.37 Poikain päiväkirja #\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461"/>
            <a:ext cx="9144000" cy="6643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47022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F:\Tarinat talteen\Poikien päiväkirjat\30.10.36 - 15.2.37 Poikain päiväkirja #\36-3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461"/>
            <a:ext cx="9144000" cy="6643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15761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F:\Tarinat talteen\Poikien päiväkirjat\30.10.36 - 15.2.37 Poikain päiväkirja #\38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461"/>
            <a:ext cx="9144000" cy="6643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90465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Tarinat talteen\Poikien päiväkirjat\30.10.36 - 15.2.37 Poikain päiväkirja #\2-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461"/>
            <a:ext cx="9144000" cy="6643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75474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Tarinat talteen\Poikien päiväkirjat\30.10.36 - 15.2.37 Poikain päiväkirja #\4-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461"/>
            <a:ext cx="9144000" cy="6643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65943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Tarinat talteen\Poikien päiväkirjat\30.10.36 - 15.2.37 Poikain päiväkirja #\6-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461"/>
            <a:ext cx="9144000" cy="6643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38571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:\Tarinat talteen\Poikien päiväkirjat\30.10.36 - 15.2.37 Poikain päiväkirja #\8-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461"/>
            <a:ext cx="9144000" cy="6643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00096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:\Tarinat talteen\Poikien päiväkirjat\30.10.36 - 15.2.37 Poikain päiväkirja #\10-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461"/>
            <a:ext cx="9144000" cy="6643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09679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:\Tarinat talteen\Poikien päiväkirjat\30.10.36 - 15.2.37 Poikain päiväkirja #\12-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461"/>
            <a:ext cx="9144000" cy="6643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1321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F:\Tarinat talteen\Poikien päiväkirjat\30.10.36 - 15.2.37 Poikain päiväkirja #\14-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461"/>
            <a:ext cx="9144000" cy="6643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78382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0</Words>
  <Application>Microsoft Office PowerPoint</Application>
  <PresentationFormat>Näytössä katseltava diaesitys (4:3)</PresentationFormat>
  <Paragraphs>0</Paragraphs>
  <Slides>21</Slides>
  <Notes>0</Notes>
  <HiddenSlides>0</HiddenSlides>
  <MMClips>0</MMClips>
  <ScaleCrop>false</ScaleCrop>
  <HeadingPairs>
    <vt:vector size="4" baseType="variant">
      <vt:variant>
        <vt:lpstr>Teema</vt:lpstr>
      </vt:variant>
      <vt:variant>
        <vt:i4>1</vt:i4>
      </vt:variant>
      <vt:variant>
        <vt:lpstr>Dian otsikot</vt:lpstr>
      </vt:variant>
      <vt:variant>
        <vt:i4>21</vt:i4>
      </vt:variant>
    </vt:vector>
  </HeadingPairs>
  <TitlesOfParts>
    <vt:vector size="22" baseType="lpstr">
      <vt:lpstr>Office-teema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</vt:vector>
  </TitlesOfParts>
  <Company>Arktikum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Hämäläinen Erkki Inari</dc:creator>
  <cp:lastModifiedBy>Hämäläinen Erkki Inari</cp:lastModifiedBy>
  <cp:revision>1</cp:revision>
  <dcterms:created xsi:type="dcterms:W3CDTF">2017-08-01T10:29:34Z</dcterms:created>
  <dcterms:modified xsi:type="dcterms:W3CDTF">2017-08-01T10:38:11Z</dcterms:modified>
</cp:coreProperties>
</file>