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6180-49A9-4A67-99A6-1D4BF205D3B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200-6FBA-4337-8C2F-9035BA198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81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6180-49A9-4A67-99A6-1D4BF205D3B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200-6FBA-4337-8C2F-9035BA198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77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6180-49A9-4A67-99A6-1D4BF205D3B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200-6FBA-4337-8C2F-9035BA198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2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6180-49A9-4A67-99A6-1D4BF205D3B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200-6FBA-4337-8C2F-9035BA198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80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6180-49A9-4A67-99A6-1D4BF205D3B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200-6FBA-4337-8C2F-9035BA198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56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6180-49A9-4A67-99A6-1D4BF205D3B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200-6FBA-4337-8C2F-9035BA198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193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6180-49A9-4A67-99A6-1D4BF205D3B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200-6FBA-4337-8C2F-9035BA198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821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6180-49A9-4A67-99A6-1D4BF205D3B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200-6FBA-4337-8C2F-9035BA198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17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6180-49A9-4A67-99A6-1D4BF205D3B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200-6FBA-4337-8C2F-9035BA198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78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6180-49A9-4A67-99A6-1D4BF205D3B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200-6FBA-4337-8C2F-9035BA198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636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6180-49A9-4A67-99A6-1D4BF205D3B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200-6FBA-4337-8C2F-9035BA198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249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6180-49A9-4A67-99A6-1D4BF205D3BC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F200-6FBA-4337-8C2F-9035BA198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72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rinat talteen\Poikien päiväkirjat\4.5.37 - 30.9.37 Poikain Päiväkirja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arinat talteen\Poikien päiväkirjat\4.5.37 - 30.9.37 Poikain Päiväkirja\16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4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arinat talteen\Poikien päiväkirjat\4.5.37 - 30.9.37 Poikain Päiväkirja\18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6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arinat talteen\Poikien päiväkirjat\4.5.37 - 30.9.37 Poikain Päiväkirja\2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6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arinat talteen\Poikien päiväkirjat\4.5.37 - 30.9.37 Poikain Päiväkirja\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3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arinat talteen\Poikien päiväkirjat\4.5.37 - 30.9.37 Poikain Päiväkirja\24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0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arinat talteen\Poikien päiväkirjat\4.5.37 - 30.9.37 Poikain Päiväkirja\26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7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arinat talteen\Poikien päiväkirjat\4.5.37 - 30.9.37 Poikain Päiväkirja\28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43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arinat talteen\Poikien päiväkirjat\4.5.37 - 30.9.37 Poikain Päiväkirja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1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rinat talteen\Poikien päiväkirjat\4.5.37 - 30.9.37 Poikain Päiväkirja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5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rinat talteen\Poikien päiväkirjat\4.5.37 - 30.9.37 Poikain Päiväkirja\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2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rinat talteen\Poikien päiväkirjat\4.5.37 - 30.9.37 Poikain Päiväkirja\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4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arinat talteen\Poikien päiväkirjat\4.5.37 - 30.9.37 Poikain Päiväkirja\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0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arinat talteen\Poikien päiväkirjat\4.5.37 - 30.9.37 Poikain Päiväkirja\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9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arinat talteen\Poikien päiväkirjat\4.5.37 - 30.9.37 Poikain Päiväkirja\1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4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arinat talteen\Poikien päiväkirjat\4.5.37 - 30.9.37 Poikain Päiväkirja\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2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arinat talteen\Poikien päiväkirjat\4.5.37 - 30.9.37 Poikain Päiväkirja\14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03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Näytössä katseltava diaesitys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Arktikum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Hämäläinen Erkki Inari</dc:creator>
  <cp:lastModifiedBy>Hämäläinen Erkki Inari</cp:lastModifiedBy>
  <cp:revision>1</cp:revision>
  <dcterms:created xsi:type="dcterms:W3CDTF">2017-08-01T10:10:36Z</dcterms:created>
  <dcterms:modified xsi:type="dcterms:W3CDTF">2017-08-01T10:14:28Z</dcterms:modified>
</cp:coreProperties>
</file>