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55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8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432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78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28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189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482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04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73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578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315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BE95C-550B-48A0-8A16-DEF630B44279}" type="datetimeFigureOut">
              <a:rPr lang="fi-FI" smtClean="0"/>
              <a:t>1.8.2017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F891-7530-4D9E-A133-0F318C073D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1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arinat talteen\Poikien päiväkirjat\2.10.40 - 2.5.41 Poikainpäiväkirja #\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19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Tarinat talteen\Poikien päiväkirjat\2.10.40 - 2.5.41 Poikainpäiväkirja #\9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22" y="0"/>
            <a:ext cx="5398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2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Tarinat talteen\Poikien päiväkirjat\2.10.40 - 2.5.41 Poikainpäiväkirja #\1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77" y="0"/>
            <a:ext cx="5353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2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Tarinat talteen\Poikien päiväkirjat\2.10.40 - 2.5.41 Poikainpäiväkirja #\1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85" y="0"/>
            <a:ext cx="5427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1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Tarinat talteen\Poikien päiväkirjat\2.10.40 - 2.5.41 Poikainpäiväkirja #\1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24" y="0"/>
            <a:ext cx="5346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3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Tarinat talteen\Poikien päiväkirjat\2.10.40 - 2.5.41 Poikainpäiväkirja #\13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11" y="0"/>
            <a:ext cx="5302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8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Tarinat talteen\Poikien päiväkirjat\2.10.40 - 2.5.41 Poikainpäiväkirja #\14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25" y="0"/>
            <a:ext cx="5269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8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Tarinat talteen\Poikien päiväkirjat\2.10.40 - 2.5.41 Poikainpäiväkirja #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74" y="0"/>
            <a:ext cx="5398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0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Tarinat talteen\Poikien päiväkirjat\2.10.40 - 2.5.41 Poikainpäiväkirja #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15" y="0"/>
            <a:ext cx="5320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2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Tarinat talteen\Poikien päiväkirjat\2.10.40 - 2.5.41 Poikainpäiväkirja #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70" y="0"/>
            <a:ext cx="5418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42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Tarinat talteen\Poikien päiväkirjat\2.10.40 - 2.5.41 Poikainpäiväkirja #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00" y="0"/>
            <a:ext cx="5363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arinat talteen\Poikien päiväkirjat\2.10.40 - 2.5.41 Poikainpäiväkirja #\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07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Tarinat talteen\Poikien päiväkirjat\2.10.40 - 2.5.41 Poikainpäiväkirja #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58" y="0"/>
            <a:ext cx="5436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7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Tarinat talteen\Poikien päiväkirjat\2.10.40 - 2.5.41 Poikainpäiväkirja #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79" y="0"/>
            <a:ext cx="5475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9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Tarinat talteen\Poikien päiväkirjat\2.10.40 - 2.5.41 Poikainpäiväkirja #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32" y="0"/>
            <a:ext cx="5391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Tarinat talteen\Poikien päiväkirjat\2.10.40 - 2.5.41 Poikainpäiväkirja #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82" y="0"/>
            <a:ext cx="5536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26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Tarinat talteen\Poikien päiväkirjat\2.10.40 - 2.5.41 Poikainpäiväkirja #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04" y="0"/>
            <a:ext cx="5437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62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Tarinat talteen\Poikien päiväkirjat\2.10.40 - 2.5.41 Poikainpäiväkirja #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88" y="0"/>
            <a:ext cx="5192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45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Tarinat talteen\Poikien päiväkirjat\2.10.40 - 2.5.41 Poikainpäiväkirja #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16" y="0"/>
            <a:ext cx="5474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7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Tarinat talteen\Poikien päiväkirjat\2.10.40 - 2.5.41 Poikainpäiväkirja #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91" y="0"/>
            <a:ext cx="5497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1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Tarinat talteen\Poikien päiväkirjat\2.10.40 - 2.5.41 Poikainpäiväkirja #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58" y="0"/>
            <a:ext cx="5489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81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Tarinat talteen\Poikien päiväkirjat\2.10.40 - 2.5.41 Poikainpäiväkirja #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45" y="0"/>
            <a:ext cx="5441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2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arinat talteen\Poikien päiväkirjat\2.10.40 - 2.5.41 Poikainpäiväkirja #\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39" y="0"/>
            <a:ext cx="5384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01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Tarinat talteen\Poikien päiväkirjat\2.10.40 - 2.5.41 Poikainpäiväkirja #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46" y="0"/>
            <a:ext cx="5392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88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Tarinat talteen\Poikien päiväkirjat\2.10.40 - 2.5.41 Poikainpäiväkirja #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98" y="0"/>
            <a:ext cx="5403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16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Tarinat talteen\Poikien päiväkirjat\2.10.40 - 2.5.41 Poikainpäiväkirja #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50" y="0"/>
            <a:ext cx="5507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07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Tarinat talteen\Poikien päiväkirjat\2.10.40 - 2.5.41 Poikainpäiväkirja #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87" y="0"/>
            <a:ext cx="5366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5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Tarinat talteen\Poikien päiväkirjat\2.10.40 - 2.5.41 Poikainpäiväkirja #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64" y="0"/>
            <a:ext cx="5449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07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Tarinat talteen\Poikien päiväkirjat\2.10.40 - 2.5.41 Poikainpäiväkirja #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14" y="0"/>
            <a:ext cx="5327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98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Tarinat talteen\Poikien päiväkirjat\2.10.40 - 2.5.41 Poikainpäiväkirja #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47" y="0"/>
            <a:ext cx="5398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86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arinat talteen\Poikien päiväkirjat\2.10.40 - 2.5.41 Poikainpäiväkirja #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76" y="0"/>
            <a:ext cx="5340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8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Tarinat talteen\Poikien päiväkirjat\2.10.40 - 2.5.41 Poikainpäiväkirja #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28" y="0"/>
            <a:ext cx="541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41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Tarinat talteen\Poikien päiväkirjat\2.10.40 - 2.5.41 Poikainpäiväkirja #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39"/>
            <a:ext cx="9144000" cy="66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0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arinat talteen\Poikien päiväkirjat\2.10.40 - 2.5.41 Poikainpäiväkirja #\3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57" y="0"/>
            <a:ext cx="5442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arinat talteen\Poikien päiväkirjat\2.10.40 - 2.5.41 Poikainpäiväkirja #\4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20" y="0"/>
            <a:ext cx="5359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96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arinat talteen\Poikien päiväkirjat\2.10.40 - 2.5.41 Poikainpäiväkirja #\5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00" y="0"/>
            <a:ext cx="537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5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Tarinat talteen\Poikien päiväkirjat\2.10.40 - 2.5.41 Poikainpäiväkirja #\6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33" y="0"/>
            <a:ext cx="5465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43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Tarinat talteen\Poikien päiväkirjat\2.10.40 - 2.5.41 Poikainpäiväkirja #\7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43" y="0"/>
            <a:ext cx="5466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5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arinat talteen\Poikien päiväkirjat\2.10.40 - 2.5.41 Poikainpäiväkirja #\8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96" y="0"/>
            <a:ext cx="53370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58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Näytössä katseltava diaesitys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0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Arktikum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Hämäläinen Erkki Inari</dc:creator>
  <cp:lastModifiedBy>Hämäläinen Erkki Inari</cp:lastModifiedBy>
  <cp:revision>1</cp:revision>
  <dcterms:created xsi:type="dcterms:W3CDTF">2017-08-01T09:37:52Z</dcterms:created>
  <dcterms:modified xsi:type="dcterms:W3CDTF">2017-08-01T09:48:43Z</dcterms:modified>
</cp:coreProperties>
</file>